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00"/>
  </p:normalViewPr>
  <p:slideViewPr>
    <p:cSldViewPr snapToGrid="0" snapToObjects="1">
      <p:cViewPr varScale="1">
        <p:scale>
          <a:sx n="91" d="100"/>
          <a:sy n="91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101618D-4C4F-D746-8CA6-27413DCBB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8C14ABFC-4F94-5048-A1ED-CE9E2CF48D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5CEB2A59-7801-164F-847A-6E9844E7B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E3B0-F948-9E42-AD7D-DB44E8DAA94F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C539249-FCB5-6043-A084-6FE6216F5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2D413FA3-6A12-EF41-8D85-54552E3AF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ABEB6-81A4-0C42-B6B7-01BDDEF4D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599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3CE5B78-267F-2547-8488-18DA8D783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35697D7B-3266-E243-AE91-B91E36ECFE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9C0F16B2-3670-D747-AED2-8027A52AE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E3B0-F948-9E42-AD7D-DB44E8DAA94F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49BF8AD2-7284-734C-B7DC-7E647E1B7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E0ACC87D-A1CD-F643-A39C-5F7E83878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ABEB6-81A4-0C42-B6B7-01BDDEF4D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892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8070A3B7-6B36-C44C-8488-7DC9A0B8D6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798A9DA2-1933-C742-9C1E-E862B437CC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86BF0DC7-D9F3-4140-AF11-C8CF4DA84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E3B0-F948-9E42-AD7D-DB44E8DAA94F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B9034E4-7E14-8746-A665-0CD482395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F12C7C3A-4CB8-BA4D-A305-CA34FECCB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ABEB6-81A4-0C42-B6B7-01BDDEF4D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735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42B4704-74AC-064F-AAB9-C718F4184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F451309-33CF-3F4F-A0E2-2D8DB69DDE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CC7E7866-1BE7-A64B-9B58-797E97948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E3B0-F948-9E42-AD7D-DB44E8DAA94F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EE3C6BBB-0D0C-F547-B829-B9AAC51D6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2038F74E-1663-6048-9468-C0B0872AE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ABEB6-81A4-0C42-B6B7-01BDDEF4D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38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B44A078-624B-2244-A9EA-0A402560B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62932BE3-C247-E148-9EF4-72C706C61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1E0F924A-AB18-BB48-A767-40B6B1C71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E3B0-F948-9E42-AD7D-DB44E8DAA94F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B5B79F3-4B8F-CE4C-8608-973B9A09B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22573F9C-2D22-2548-BDA5-21D24A434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ABEB6-81A4-0C42-B6B7-01BDDEF4D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46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86C4048-9ECB-E24E-A5E6-EFD40DF75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1B88B7B-C0FB-C045-944E-B7284522BF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5E2B6B3C-1F74-F949-8CE5-7183E494F6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5C4D6DBC-8CF1-FA48-AAE5-36A4D35F8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E3B0-F948-9E42-AD7D-DB44E8DAA94F}" type="datetimeFigureOut">
              <a:rPr lang="en-US" smtClean="0"/>
              <a:t>9/17/19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59CBE488-87C9-D347-9D16-E3A0B95BF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9E249F9D-9A18-AD49-A5BA-B80C589F5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ABEB6-81A4-0C42-B6B7-01BDDEF4D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597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F2FB44C-B327-BD46-AB5E-AF609B506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3DF02A64-84F5-264F-B311-D6D508766A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3AD04DBE-2B9D-1645-AECA-E43445BF6A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D621C8D5-6BD6-E340-9655-9887511A70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2841DC22-7059-6C46-BF23-AE94496013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2132FA4B-C809-DD48-B738-73D209243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E3B0-F948-9E42-AD7D-DB44E8DAA94F}" type="datetimeFigureOut">
              <a:rPr lang="en-US" smtClean="0"/>
              <a:t>9/17/19</a:t>
            </a:fld>
            <a:endParaRPr lang="en-US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18634E1E-FF21-074B-9F17-247E04C22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9649E6C3-8C5B-8946-BE5A-B59F15615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ABEB6-81A4-0C42-B6B7-01BDDEF4D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24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D284E4F-D130-094D-9815-62E93BA72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6E92720E-EDFC-C44A-A503-262A5E967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E3B0-F948-9E42-AD7D-DB44E8DAA94F}" type="datetimeFigureOut">
              <a:rPr lang="en-US" smtClean="0"/>
              <a:t>9/17/19</a:t>
            </a:fld>
            <a:endParaRPr lang="en-US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F46AE618-78A3-5841-9005-C6E5313BB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24DC7C43-9E61-AF49-92A3-CF3343176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ABEB6-81A4-0C42-B6B7-01BDDEF4D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509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A591A851-633A-834F-8BE0-5BFBA40B7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E3B0-F948-9E42-AD7D-DB44E8DAA94F}" type="datetimeFigureOut">
              <a:rPr lang="en-US" smtClean="0"/>
              <a:t>9/17/19</a:t>
            </a:fld>
            <a:endParaRPr lang="en-US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7DA39E27-7F5A-954E-A2F5-86975B686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E1E5504E-46D0-814B-8501-98413EBFA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ABEB6-81A4-0C42-B6B7-01BDDEF4D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855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FE8A20D-E6D9-FB4A-B6BB-C7F1BAE0A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A480058-6B16-BF42-B86D-D665DE761B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3A3A07C5-03FD-5347-9352-63EF17923D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1053BA3E-782A-E049-A589-D8E50427B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E3B0-F948-9E42-AD7D-DB44E8DAA94F}" type="datetimeFigureOut">
              <a:rPr lang="en-US" smtClean="0"/>
              <a:t>9/17/19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11D1313D-61AC-8644-9880-15FBB319B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2F969800-801A-D243-9E1E-A135940D2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ABEB6-81A4-0C42-B6B7-01BDDEF4D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480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8C0F309-4BD3-0E42-939B-304FA7BB1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3C74303C-398E-B941-B8E9-53C559AA36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C41BD9F1-7EE7-1A4A-9C54-C576198550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3DB73F23-11AE-BA4A-8647-6A520AA1A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E3B0-F948-9E42-AD7D-DB44E8DAA94F}" type="datetimeFigureOut">
              <a:rPr lang="en-US" smtClean="0"/>
              <a:t>9/17/19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82CB0D21-BDA6-EB45-B43B-21DA83D9C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958DE245-60D6-3149-B74D-B5A1D02EA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ABEB6-81A4-0C42-B6B7-01BDDEF4D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326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0F0464FD-F086-0F4E-9D08-E9D0E347A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5E716B2A-3A64-9147-868E-59210B83B8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135AA30B-1807-CA4D-A755-A9DD486ACE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33E3B0-F948-9E42-AD7D-DB44E8DAA94F}" type="datetimeFigureOut">
              <a:rPr lang="en-US" smtClean="0"/>
              <a:t>9/17/19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8277067-503F-D340-A2CA-AC79D111C1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49FF23C-BD12-EC43-A242-D0639B9FB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5ABEB6-81A4-0C42-B6B7-01BDDEF4D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253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3F3A8A8-1D6B-C14F-93AB-519B879461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8108" y="4093647"/>
            <a:ext cx="5879566" cy="1922251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800" b="1" i="0" dirty="0">
                <a:solidFill>
                  <a:srgbClr val="EF2B6D"/>
                </a:solidFill>
                <a:effectLst/>
                <a:latin typeface="Roboto"/>
              </a:rPr>
              <a:t>Epoch 6: </a:t>
            </a:r>
            <a:br>
              <a:rPr lang="en-US" sz="4800" b="1" i="0" dirty="0">
                <a:solidFill>
                  <a:srgbClr val="EF2B6D"/>
                </a:solidFill>
                <a:effectLst/>
                <a:latin typeface="Roboto"/>
              </a:rPr>
            </a:br>
            <a:r>
              <a:rPr lang="en-US" sz="4800" b="1" i="0" dirty="0">
                <a:solidFill>
                  <a:srgbClr val="EF2B6D"/>
                </a:solidFill>
                <a:effectLst/>
                <a:latin typeface="Roboto"/>
              </a:rPr>
              <a:t>Signature Verification</a:t>
            </a:r>
            <a:endParaRPr lang="en-US" sz="4800" b="1" dirty="0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9C0F51CD-62D3-FC4C-B699-8546761D38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722785"/>
            <a:ext cx="5319431" cy="972180"/>
          </a:xfrm>
        </p:spPr>
        <p:txBody>
          <a:bodyPr anchor="b">
            <a:normAutofit/>
          </a:bodyPr>
          <a:lstStyle/>
          <a:p>
            <a:pPr algn="l"/>
            <a:r>
              <a:rPr lang="en-US" sz="2000" b="1" i="0" dirty="0">
                <a:solidFill>
                  <a:srgbClr val="EF2B6D"/>
                </a:solidFill>
                <a:effectLst/>
                <a:latin typeface="Roboto"/>
              </a:rPr>
              <a:t>17.09.2019</a:t>
            </a:r>
            <a:endParaRPr lang="en-US" sz="2000" b="1" dirty="0"/>
          </a:p>
          <a:p>
            <a:pPr algn="l"/>
            <a:r>
              <a:rPr lang="en-US" sz="2000" b="1" i="0" dirty="0">
                <a:solidFill>
                  <a:srgbClr val="EF2B6D"/>
                </a:solidFill>
                <a:effectLst/>
                <a:latin typeface="Roboto"/>
              </a:rPr>
              <a:t>M. </a:t>
            </a:r>
            <a:r>
              <a:rPr lang="en-US" sz="2000" b="1" i="0" dirty="0" err="1">
                <a:solidFill>
                  <a:srgbClr val="EF2B6D"/>
                </a:solidFill>
                <a:effectLst/>
                <a:latin typeface="Roboto"/>
              </a:rPr>
              <a:t>Alican</a:t>
            </a:r>
            <a:r>
              <a:rPr lang="en-US" sz="2000" b="1" i="0" dirty="0">
                <a:solidFill>
                  <a:srgbClr val="EF2B6D"/>
                </a:solidFill>
                <a:effectLst/>
                <a:latin typeface="Roboto"/>
              </a:rPr>
              <a:t> Noyan</a:t>
            </a:r>
            <a:endParaRPr lang="en-US" sz="2000" b="1" dirty="0"/>
          </a:p>
          <a:p>
            <a:pPr algn="l"/>
            <a:endParaRPr lang="en-US" sz="2000" dirty="0"/>
          </a:p>
        </p:txBody>
      </p:sp>
      <p:sp>
        <p:nvSpPr>
          <p:cNvPr id="22" name="Freeform: Shape 13">
            <a:extLst>
              <a:ext uri="{FF2B5EF4-FFF2-40B4-BE49-F238E27FC236}">
                <a16:creationId xmlns:a16="http://schemas.microsoft.com/office/drawing/2014/main" id="{0C526D66-3621-4347-B1EF-342CBF4D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3466"/>
            <a:ext cx="5393770" cy="6374535"/>
          </a:xfrm>
          <a:custGeom>
            <a:avLst/>
            <a:gdLst>
              <a:gd name="connsiteX0" fmla="*/ 2047752 w 5393770"/>
              <a:gd name="connsiteY0" fmla="*/ 0 h 6374535"/>
              <a:gd name="connsiteX1" fmla="*/ 5393770 w 5393770"/>
              <a:gd name="connsiteY1" fmla="*/ 3346018 h 6374535"/>
              <a:gd name="connsiteX2" fmla="*/ 3642663 w 5393770"/>
              <a:gd name="connsiteY2" fmla="*/ 6288190 h 6374535"/>
              <a:gd name="connsiteX3" fmla="*/ 3463422 w 5393770"/>
              <a:gd name="connsiteY3" fmla="*/ 6374535 h 6374535"/>
              <a:gd name="connsiteX4" fmla="*/ 624279 w 5393770"/>
              <a:gd name="connsiteY4" fmla="*/ 6374535 h 6374535"/>
              <a:gd name="connsiteX5" fmla="*/ 382249 w 5393770"/>
              <a:gd name="connsiteY5" fmla="*/ 6248727 h 6374535"/>
              <a:gd name="connsiteX6" fmla="*/ 143729 w 5393770"/>
              <a:gd name="connsiteY6" fmla="*/ 6097845 h 6374535"/>
              <a:gd name="connsiteX7" fmla="*/ 0 w 5393770"/>
              <a:gd name="connsiteY7" fmla="*/ 5989017 h 6374535"/>
              <a:gd name="connsiteX8" fmla="*/ 0 w 5393770"/>
              <a:gd name="connsiteY8" fmla="*/ 703020 h 6374535"/>
              <a:gd name="connsiteX9" fmla="*/ 143728 w 5393770"/>
              <a:gd name="connsiteY9" fmla="*/ 594191 h 6374535"/>
              <a:gd name="connsiteX10" fmla="*/ 2047752 w 5393770"/>
              <a:gd name="connsiteY10" fmla="*/ 0 h 637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393770" h="6374535">
                <a:moveTo>
                  <a:pt x="2047752" y="0"/>
                </a:moveTo>
                <a:cubicBezTo>
                  <a:pt x="3895707" y="0"/>
                  <a:pt x="5393770" y="1498063"/>
                  <a:pt x="5393770" y="3346018"/>
                </a:cubicBezTo>
                <a:cubicBezTo>
                  <a:pt x="5393770" y="4616487"/>
                  <a:pt x="4685701" y="5721578"/>
                  <a:pt x="3642663" y="6288190"/>
                </a:cubicBezTo>
                <a:lnTo>
                  <a:pt x="3463422" y="6374535"/>
                </a:lnTo>
                <a:lnTo>
                  <a:pt x="624279" y="6374535"/>
                </a:lnTo>
                <a:lnTo>
                  <a:pt x="382249" y="6248727"/>
                </a:lnTo>
                <a:cubicBezTo>
                  <a:pt x="300507" y="6201724"/>
                  <a:pt x="220937" y="6151368"/>
                  <a:pt x="143729" y="6097845"/>
                </a:cubicBezTo>
                <a:lnTo>
                  <a:pt x="0" y="5989017"/>
                </a:lnTo>
                <a:lnTo>
                  <a:pt x="0" y="703020"/>
                </a:lnTo>
                <a:lnTo>
                  <a:pt x="143728" y="594191"/>
                </a:lnTo>
                <a:cubicBezTo>
                  <a:pt x="684187" y="219535"/>
                  <a:pt x="1340332" y="0"/>
                  <a:pt x="2047752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Freeform: Shape 15">
            <a:extLst>
              <a:ext uri="{FF2B5EF4-FFF2-40B4-BE49-F238E27FC236}">
                <a16:creationId xmlns:a16="http://schemas.microsoft.com/office/drawing/2014/main" id="{0193166D-DDF1-4F9A-A786-A7AEF537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7373"/>
            <a:ext cx="5229863" cy="6210629"/>
          </a:xfrm>
          <a:custGeom>
            <a:avLst/>
            <a:gdLst>
              <a:gd name="connsiteX0" fmla="*/ 2047751 w 5229863"/>
              <a:gd name="connsiteY0" fmla="*/ 0 h 6210629"/>
              <a:gd name="connsiteX1" fmla="*/ 5229863 w 5229863"/>
              <a:gd name="connsiteY1" fmla="*/ 3182112 h 6210629"/>
              <a:gd name="connsiteX2" fmla="*/ 3286373 w 5229863"/>
              <a:gd name="connsiteY2" fmla="*/ 6114158 h 6210629"/>
              <a:gd name="connsiteX3" fmla="*/ 3022794 w 5229863"/>
              <a:gd name="connsiteY3" fmla="*/ 6210629 h 6210629"/>
              <a:gd name="connsiteX4" fmla="*/ 1077939 w 5229863"/>
              <a:gd name="connsiteY4" fmla="*/ 6210629 h 6210629"/>
              <a:gd name="connsiteX5" fmla="*/ 953634 w 5229863"/>
              <a:gd name="connsiteY5" fmla="*/ 6171135 h 6210629"/>
              <a:gd name="connsiteX6" fmla="*/ 23632 w 5229863"/>
              <a:gd name="connsiteY6" fmla="*/ 5637585 h 6210629"/>
              <a:gd name="connsiteX7" fmla="*/ 0 w 5229863"/>
              <a:gd name="connsiteY7" fmla="*/ 5616107 h 6210629"/>
              <a:gd name="connsiteX8" fmla="*/ 0 w 5229863"/>
              <a:gd name="connsiteY8" fmla="*/ 748118 h 6210629"/>
              <a:gd name="connsiteX9" fmla="*/ 23632 w 5229863"/>
              <a:gd name="connsiteY9" fmla="*/ 726640 h 6210629"/>
              <a:gd name="connsiteX10" fmla="*/ 2047751 w 5229863"/>
              <a:gd name="connsiteY10" fmla="*/ 0 h 621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29863" h="6210629">
                <a:moveTo>
                  <a:pt x="2047751" y="0"/>
                </a:moveTo>
                <a:cubicBezTo>
                  <a:pt x="3805183" y="0"/>
                  <a:pt x="5229863" y="1424680"/>
                  <a:pt x="5229863" y="3182112"/>
                </a:cubicBezTo>
                <a:cubicBezTo>
                  <a:pt x="5229863" y="4500186"/>
                  <a:pt x="4428481" y="5631087"/>
                  <a:pt x="3286373" y="6114158"/>
                </a:cubicBezTo>
                <a:lnTo>
                  <a:pt x="3022794" y="6210629"/>
                </a:lnTo>
                <a:lnTo>
                  <a:pt x="1077939" y="6210629"/>
                </a:lnTo>
                <a:lnTo>
                  <a:pt x="953634" y="6171135"/>
                </a:lnTo>
                <a:cubicBezTo>
                  <a:pt x="612471" y="6046219"/>
                  <a:pt x="298661" y="5864559"/>
                  <a:pt x="23632" y="5637585"/>
                </a:cubicBezTo>
                <a:lnTo>
                  <a:pt x="0" y="5616107"/>
                </a:lnTo>
                <a:lnTo>
                  <a:pt x="0" y="748118"/>
                </a:lnTo>
                <a:lnTo>
                  <a:pt x="23632" y="726640"/>
                </a:lnTo>
                <a:cubicBezTo>
                  <a:pt x="573689" y="272693"/>
                  <a:pt x="1278875" y="0"/>
                  <a:pt x="204775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17">
            <a:extLst>
              <a:ext uri="{FF2B5EF4-FFF2-40B4-BE49-F238E27FC236}">
                <a16:creationId xmlns:a16="http://schemas.microsoft.com/office/drawing/2014/main" id="{8A177BCC-4208-4795-8572-4D623BA1E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33763" y="1"/>
            <a:ext cx="4480560" cy="2513993"/>
          </a:xfrm>
          <a:custGeom>
            <a:avLst/>
            <a:gdLst>
              <a:gd name="connsiteX0" fmla="*/ 18382 w 4480560"/>
              <a:gd name="connsiteY0" fmla="*/ 0 h 2513993"/>
              <a:gd name="connsiteX1" fmla="*/ 4462178 w 4480560"/>
              <a:gd name="connsiteY1" fmla="*/ 0 h 2513993"/>
              <a:gd name="connsiteX2" fmla="*/ 4468994 w 4480560"/>
              <a:gd name="connsiteY2" fmla="*/ 44657 h 2513993"/>
              <a:gd name="connsiteX3" fmla="*/ 4480560 w 4480560"/>
              <a:gd name="connsiteY3" fmla="*/ 273713 h 2513993"/>
              <a:gd name="connsiteX4" fmla="*/ 2240280 w 4480560"/>
              <a:gd name="connsiteY4" fmla="*/ 2513993 h 2513993"/>
              <a:gd name="connsiteX5" fmla="*/ 0 w 4480560"/>
              <a:gd name="connsiteY5" fmla="*/ 273713 h 2513993"/>
              <a:gd name="connsiteX6" fmla="*/ 11567 w 4480560"/>
              <a:gd name="connsiteY6" fmla="*/ 44657 h 2513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80560" h="2513993">
                <a:moveTo>
                  <a:pt x="18382" y="0"/>
                </a:moveTo>
                <a:lnTo>
                  <a:pt x="4462178" y="0"/>
                </a:lnTo>
                <a:lnTo>
                  <a:pt x="4468994" y="44657"/>
                </a:lnTo>
                <a:cubicBezTo>
                  <a:pt x="4476642" y="119969"/>
                  <a:pt x="4480560" y="196384"/>
                  <a:pt x="4480560" y="273713"/>
                </a:cubicBezTo>
                <a:cubicBezTo>
                  <a:pt x="4480560" y="1510985"/>
                  <a:pt x="3477552" y="2513993"/>
                  <a:pt x="2240280" y="2513993"/>
                </a:cubicBezTo>
                <a:cubicBezTo>
                  <a:pt x="1003008" y="2513993"/>
                  <a:pt x="0" y="1510985"/>
                  <a:pt x="0" y="273713"/>
                </a:cubicBezTo>
                <a:cubicBezTo>
                  <a:pt x="0" y="196384"/>
                  <a:pt x="3918" y="119969"/>
                  <a:pt x="11567" y="446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reeform: Shape 19">
            <a:extLst>
              <a:ext uri="{FF2B5EF4-FFF2-40B4-BE49-F238E27FC236}">
                <a16:creationId xmlns:a16="http://schemas.microsoft.com/office/drawing/2014/main" id="{E4EE7214-AC05-465E-A501-65AA04EF5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98355" y="2"/>
            <a:ext cx="4151376" cy="2349401"/>
          </a:xfrm>
          <a:custGeom>
            <a:avLst/>
            <a:gdLst>
              <a:gd name="connsiteX0" fmla="*/ 20101 w 4151376"/>
              <a:gd name="connsiteY0" fmla="*/ 0 h 2349401"/>
              <a:gd name="connsiteX1" fmla="*/ 4131276 w 4151376"/>
              <a:gd name="connsiteY1" fmla="*/ 0 h 2349401"/>
              <a:gd name="connsiteX2" fmla="*/ 4140659 w 4151376"/>
              <a:gd name="connsiteY2" fmla="*/ 61486 h 2349401"/>
              <a:gd name="connsiteX3" fmla="*/ 4151376 w 4151376"/>
              <a:gd name="connsiteY3" fmla="*/ 273713 h 2349401"/>
              <a:gd name="connsiteX4" fmla="*/ 2075688 w 4151376"/>
              <a:gd name="connsiteY4" fmla="*/ 2349401 h 2349401"/>
              <a:gd name="connsiteX5" fmla="*/ 0 w 4151376"/>
              <a:gd name="connsiteY5" fmla="*/ 273713 h 2349401"/>
              <a:gd name="connsiteX6" fmla="*/ 10717 w 4151376"/>
              <a:gd name="connsiteY6" fmla="*/ 61486 h 234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51376" h="2349401">
                <a:moveTo>
                  <a:pt x="20101" y="0"/>
                </a:moveTo>
                <a:lnTo>
                  <a:pt x="4131276" y="0"/>
                </a:lnTo>
                <a:lnTo>
                  <a:pt x="4140659" y="61486"/>
                </a:lnTo>
                <a:cubicBezTo>
                  <a:pt x="4147746" y="131265"/>
                  <a:pt x="4151376" y="202065"/>
                  <a:pt x="4151376" y="273713"/>
                </a:cubicBezTo>
                <a:cubicBezTo>
                  <a:pt x="4151376" y="1420084"/>
                  <a:pt x="3222059" y="2349401"/>
                  <a:pt x="2075688" y="2349401"/>
                </a:cubicBezTo>
                <a:cubicBezTo>
                  <a:pt x="929317" y="2349401"/>
                  <a:pt x="0" y="1420084"/>
                  <a:pt x="0" y="273713"/>
                </a:cubicBezTo>
                <a:cubicBezTo>
                  <a:pt x="0" y="202065"/>
                  <a:pt x="3630" y="131265"/>
                  <a:pt x="10717" y="6148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4451014C-1535-AC4D-BC64-A49B48F2D2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513" y="2079288"/>
            <a:ext cx="2928449" cy="3346798"/>
          </a:xfrm>
          <a:prstGeom prst="rect">
            <a:avLst/>
          </a:prstGeom>
        </p:spPr>
      </p:pic>
      <p:pic>
        <p:nvPicPr>
          <p:cNvPr id="9" name="Resim 8">
            <a:extLst>
              <a:ext uri="{FF2B5EF4-FFF2-40B4-BE49-F238E27FC236}">
                <a16:creationId xmlns:a16="http://schemas.microsoft.com/office/drawing/2014/main" id="{82BC9F49-B04B-8845-8C50-A6F811C34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2453" y="230464"/>
            <a:ext cx="1823179" cy="1522354"/>
          </a:xfrm>
          <a:prstGeom prst="rect">
            <a:avLst/>
          </a:prstGeom>
        </p:spPr>
      </p:pic>
      <p:sp>
        <p:nvSpPr>
          <p:cNvPr id="7" name="Dikdörtgen 6">
            <a:extLst>
              <a:ext uri="{FF2B5EF4-FFF2-40B4-BE49-F238E27FC236}">
                <a16:creationId xmlns:a16="http://schemas.microsoft.com/office/drawing/2014/main" id="{9CE32F8E-E417-A542-B5CA-F4D318EE787A}"/>
              </a:ext>
            </a:extLst>
          </p:cNvPr>
          <p:cNvSpPr/>
          <p:nvPr/>
        </p:nvSpPr>
        <p:spPr>
          <a:xfrm>
            <a:off x="5998108" y="3291022"/>
            <a:ext cx="30540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400" b="1" i="0" dirty="0" err="1">
                <a:solidFill>
                  <a:srgbClr val="EF2B6D"/>
                </a:solidFill>
                <a:effectLst/>
                <a:latin typeface="Roboto"/>
              </a:rPr>
              <a:t>FruitPunch</a:t>
            </a:r>
            <a:r>
              <a:rPr lang="en-US" sz="2400" b="1" dirty="0" err="1">
                <a:solidFill>
                  <a:srgbClr val="EF2B6D"/>
                </a:solidFill>
                <a:latin typeface="Roboto"/>
              </a:rPr>
              <a:t>.</a:t>
            </a:r>
            <a:r>
              <a:rPr lang="en-US" sz="2400" b="1" i="0" dirty="0" err="1">
                <a:solidFill>
                  <a:srgbClr val="EF2B6D"/>
                </a:solidFill>
                <a:effectLst/>
                <a:latin typeface="Roboto"/>
              </a:rPr>
              <a:t>AI</a:t>
            </a:r>
            <a:r>
              <a:rPr lang="en-US" sz="2400" b="1" dirty="0">
                <a:solidFill>
                  <a:srgbClr val="EF2B6D"/>
                </a:solidFill>
                <a:latin typeface="Roboto"/>
              </a:rPr>
              <a:t>/</a:t>
            </a:r>
            <a:r>
              <a:rPr lang="en-US" sz="2400" b="1" i="0" dirty="0">
                <a:solidFill>
                  <a:srgbClr val="EF2B6D"/>
                </a:solidFill>
                <a:effectLst/>
                <a:latin typeface="Roboto"/>
              </a:rPr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3020526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5AD46025-3001-9146-8BC6-9450D995E0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6971" y="2020238"/>
            <a:ext cx="4947764" cy="253572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Resim 3">
            <a:extLst>
              <a:ext uri="{FF2B5EF4-FFF2-40B4-BE49-F238E27FC236}">
                <a16:creationId xmlns:a16="http://schemas.microsoft.com/office/drawing/2014/main" id="{8A324349-8E9F-B44B-BF60-203E483B3D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091" y="1721629"/>
            <a:ext cx="3836789" cy="341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932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>
            <a:extLst>
              <a:ext uri="{FF2B5EF4-FFF2-40B4-BE49-F238E27FC236}">
                <a16:creationId xmlns:a16="http://schemas.microsoft.com/office/drawing/2014/main" id="{84C8D00D-69F2-8A41-9153-4D1AD37941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594" y="940564"/>
            <a:ext cx="2789931" cy="1352138"/>
          </a:xfrm>
          <a:prstGeom prst="rect">
            <a:avLst/>
          </a:prstGeom>
        </p:spPr>
      </p:pic>
      <p:sp>
        <p:nvSpPr>
          <p:cNvPr id="6" name="Metin kutusu 5">
            <a:extLst>
              <a:ext uri="{FF2B5EF4-FFF2-40B4-BE49-F238E27FC236}">
                <a16:creationId xmlns:a16="http://schemas.microsoft.com/office/drawing/2014/main" id="{AC46C39B-697A-8346-9911-9B2F0661DEF4}"/>
              </a:ext>
            </a:extLst>
          </p:cNvPr>
          <p:cNvSpPr txBox="1"/>
          <p:nvPr/>
        </p:nvSpPr>
        <p:spPr>
          <a:xfrm>
            <a:off x="3052525" y="1431967"/>
            <a:ext cx="2878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1">
                    <a:lumMod val="75000"/>
                  </a:schemeClr>
                </a:solidFill>
              </a:rPr>
              <a:t>cedar.buffalo.edu/NIJ/data/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Dikdörtgen 6">
            <a:extLst>
              <a:ext uri="{FF2B5EF4-FFF2-40B4-BE49-F238E27FC236}">
                <a16:creationId xmlns:a16="http://schemas.microsoft.com/office/drawing/2014/main" id="{6F80C2F5-4F0D-D54C-83F6-88F5197042CA}"/>
              </a:ext>
            </a:extLst>
          </p:cNvPr>
          <p:cNvSpPr/>
          <p:nvPr/>
        </p:nvSpPr>
        <p:spPr>
          <a:xfrm>
            <a:off x="262594" y="2413337"/>
            <a:ext cx="6096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  <a:t>There are two folders</a:t>
            </a:r>
          </a:p>
          <a:p>
            <a:endParaRPr lang="en-US" sz="1600" b="1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  <a:t>1. </a:t>
            </a:r>
            <a:r>
              <a:rPr lang="en-US" sz="1600" b="1" dirty="0" err="1">
                <a:solidFill>
                  <a:schemeClr val="accent1">
                    <a:lumMod val="75000"/>
                  </a:schemeClr>
                </a:solidFill>
              </a:rPr>
              <a:t>full_forg</a:t>
            </a:r>
            <a: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  <a:t>: Contains 1320 forgery signatures (24 forgeries for each of 55 writers).</a:t>
            </a:r>
          </a:p>
          <a:p>
            <a:endParaRPr lang="en-US" sz="1600" b="1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sz="1600" b="1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sz="1600" b="1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sz="1600" b="1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sz="1600" b="1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sz="1600" b="1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  <a:t>2. </a:t>
            </a:r>
            <a:r>
              <a:rPr lang="en-US" sz="1600" b="1" dirty="0" err="1">
                <a:solidFill>
                  <a:schemeClr val="accent1">
                    <a:lumMod val="75000"/>
                  </a:schemeClr>
                </a:solidFill>
              </a:rPr>
              <a:t>full_org</a:t>
            </a:r>
            <a: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  <a:t>: Contains 1320 genuine signatures (24 </a:t>
            </a:r>
            <a:r>
              <a:rPr lang="en-US" sz="1600" b="1" dirty="0" err="1">
                <a:solidFill>
                  <a:schemeClr val="accent1">
                    <a:lumMod val="75000"/>
                  </a:schemeClr>
                </a:solidFill>
              </a:rPr>
              <a:t>genuines</a:t>
            </a:r>
            <a: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  <a:t> for each of 55 writers). </a:t>
            </a:r>
          </a:p>
        </p:txBody>
      </p:sp>
      <p:pic>
        <p:nvPicPr>
          <p:cNvPr id="9" name="Resim 8">
            <a:extLst>
              <a:ext uri="{FF2B5EF4-FFF2-40B4-BE49-F238E27FC236}">
                <a16:creationId xmlns:a16="http://schemas.microsoft.com/office/drawing/2014/main" id="{66C34C73-722D-794E-B38E-362F63A5BA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94" y="5618916"/>
            <a:ext cx="1581833" cy="941960"/>
          </a:xfrm>
          <a:prstGeom prst="rect">
            <a:avLst/>
          </a:prstGeom>
        </p:spPr>
      </p:pic>
      <p:pic>
        <p:nvPicPr>
          <p:cNvPr id="13" name="Resim 12">
            <a:extLst>
              <a:ext uri="{FF2B5EF4-FFF2-40B4-BE49-F238E27FC236}">
                <a16:creationId xmlns:a16="http://schemas.microsoft.com/office/drawing/2014/main" id="{B6FA9F1F-6DFB-D948-862A-640F519F06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9834" y="5618916"/>
            <a:ext cx="1581833" cy="958436"/>
          </a:xfrm>
          <a:prstGeom prst="rect">
            <a:avLst/>
          </a:prstGeom>
        </p:spPr>
      </p:pic>
      <p:pic>
        <p:nvPicPr>
          <p:cNvPr id="16" name="Resim 15">
            <a:extLst>
              <a:ext uri="{FF2B5EF4-FFF2-40B4-BE49-F238E27FC236}">
                <a16:creationId xmlns:a16="http://schemas.microsoft.com/office/drawing/2014/main" id="{C0D00EB0-BA2B-AD47-AB34-82A6574961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890" y="3496403"/>
            <a:ext cx="1767240" cy="1316030"/>
          </a:xfrm>
          <a:prstGeom prst="rect">
            <a:avLst/>
          </a:prstGeom>
        </p:spPr>
      </p:pic>
      <p:pic>
        <p:nvPicPr>
          <p:cNvPr id="18" name="Resim 17">
            <a:extLst>
              <a:ext uri="{FF2B5EF4-FFF2-40B4-BE49-F238E27FC236}">
                <a16:creationId xmlns:a16="http://schemas.microsoft.com/office/drawing/2014/main" id="{92C662FE-A34F-094C-B240-60091EDE31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29834" y="3290847"/>
            <a:ext cx="1625600" cy="1384300"/>
          </a:xfrm>
          <a:prstGeom prst="rect">
            <a:avLst/>
          </a:prstGeom>
        </p:spPr>
      </p:pic>
      <p:pic>
        <p:nvPicPr>
          <p:cNvPr id="19" name="Resim 18" descr="bina içeren bir resim&#10;&#10;Açıklama otomatik olarak oluşturuldu">
            <a:extLst>
              <a:ext uri="{FF2B5EF4-FFF2-40B4-BE49-F238E27FC236}">
                <a16:creationId xmlns:a16="http://schemas.microsoft.com/office/drawing/2014/main" id="{A7BCE5EC-33FD-2D43-A98C-A9B4FE17BF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10100" y="1017391"/>
            <a:ext cx="4819306" cy="2710860"/>
          </a:xfrm>
          <a:prstGeom prst="rect">
            <a:avLst/>
          </a:prstGeom>
        </p:spPr>
      </p:pic>
      <p:pic>
        <p:nvPicPr>
          <p:cNvPr id="31" name="Resim 30">
            <a:extLst>
              <a:ext uri="{FF2B5EF4-FFF2-40B4-BE49-F238E27FC236}">
                <a16:creationId xmlns:a16="http://schemas.microsoft.com/office/drawing/2014/main" id="{5CE476FB-B2D1-0440-98BA-46B94AFD55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46922" y="4229393"/>
            <a:ext cx="1845735" cy="927829"/>
          </a:xfrm>
          <a:prstGeom prst="rect">
            <a:avLst/>
          </a:prstGeom>
        </p:spPr>
      </p:pic>
      <p:pic>
        <p:nvPicPr>
          <p:cNvPr id="33" name="Resim 32" descr="nesne içeren bir resim&#10;&#10;Açıklama otomatik olarak oluşturuldu">
            <a:extLst>
              <a:ext uri="{FF2B5EF4-FFF2-40B4-BE49-F238E27FC236}">
                <a16:creationId xmlns:a16="http://schemas.microsoft.com/office/drawing/2014/main" id="{AAA41E78-B8BD-784E-B265-91AC9E6BCB0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46925" y="5637077"/>
            <a:ext cx="1845735" cy="927829"/>
          </a:xfrm>
          <a:prstGeom prst="rect">
            <a:avLst/>
          </a:prstGeom>
        </p:spPr>
      </p:pic>
      <p:sp>
        <p:nvSpPr>
          <p:cNvPr id="20" name="Metin kutusu 19">
            <a:extLst>
              <a:ext uri="{FF2B5EF4-FFF2-40B4-BE49-F238E27FC236}">
                <a16:creationId xmlns:a16="http://schemas.microsoft.com/office/drawing/2014/main" id="{B0CBBA72-8758-7B42-B23B-5A940A43E697}"/>
              </a:ext>
            </a:extLst>
          </p:cNvPr>
          <p:cNvSpPr txBox="1"/>
          <p:nvPr/>
        </p:nvSpPr>
        <p:spPr>
          <a:xfrm>
            <a:off x="2770598" y="185124"/>
            <a:ext cx="1822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Signature dataset</a:t>
            </a:r>
          </a:p>
        </p:txBody>
      </p:sp>
      <p:sp>
        <p:nvSpPr>
          <p:cNvPr id="35" name="Metin kutusu 34">
            <a:extLst>
              <a:ext uri="{FF2B5EF4-FFF2-40B4-BE49-F238E27FC236}">
                <a16:creationId xmlns:a16="http://schemas.microsoft.com/office/drawing/2014/main" id="{7C537061-C734-314E-B998-EF21D28C2737}"/>
              </a:ext>
            </a:extLst>
          </p:cNvPr>
          <p:cNvSpPr txBox="1"/>
          <p:nvPr/>
        </p:nvSpPr>
        <p:spPr>
          <a:xfrm>
            <a:off x="8686284" y="203285"/>
            <a:ext cx="196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Alternative dataset</a:t>
            </a:r>
          </a:p>
        </p:txBody>
      </p:sp>
    </p:spTree>
    <p:extLst>
      <p:ext uri="{BB962C8B-B14F-4D97-AF65-F5344CB8AC3E}">
        <p14:creationId xmlns:p14="http://schemas.microsoft.com/office/powerpoint/2010/main" val="3833964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69</Words>
  <Application>Microsoft Macintosh PowerPoint</Application>
  <PresentationFormat>Geniş ekran</PresentationFormat>
  <Paragraphs>17</Paragraphs>
  <Slides>3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Roboto</vt:lpstr>
      <vt:lpstr>Office Teması</vt:lpstr>
      <vt:lpstr>Epoch 6:  Signature Verification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Epoch 6:  Signature Verification</dc:title>
  <dc:creator>Mehmet Alican Noyan</dc:creator>
  <cp:lastModifiedBy>Mehmet Alican Noyan</cp:lastModifiedBy>
  <cp:revision>5</cp:revision>
  <dcterms:created xsi:type="dcterms:W3CDTF">2019-09-17T07:51:44Z</dcterms:created>
  <dcterms:modified xsi:type="dcterms:W3CDTF">2019-09-17T08:55:18Z</dcterms:modified>
</cp:coreProperties>
</file>